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14-FF4E-4F52-891F-E91CAD9238E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84CE-AB6F-4D1B-8A97-C013ED204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14-FF4E-4F52-891F-E91CAD9238E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84CE-AB6F-4D1B-8A97-C013ED204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14-FF4E-4F52-891F-E91CAD9238E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84CE-AB6F-4D1B-8A97-C013ED204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14-FF4E-4F52-891F-E91CAD9238E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84CE-AB6F-4D1B-8A97-C013ED204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14-FF4E-4F52-891F-E91CAD9238E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84CE-AB6F-4D1B-8A97-C013ED204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14-FF4E-4F52-891F-E91CAD9238E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84CE-AB6F-4D1B-8A97-C013ED204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14-FF4E-4F52-891F-E91CAD9238E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84CE-AB6F-4D1B-8A97-C013ED204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14-FF4E-4F52-891F-E91CAD9238E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84CE-AB6F-4D1B-8A97-C013ED204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14-FF4E-4F52-891F-E91CAD9238E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84CE-AB6F-4D1B-8A97-C013ED204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14-FF4E-4F52-891F-E91CAD9238E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84CE-AB6F-4D1B-8A97-C013ED204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2614-FF4E-4F52-891F-E91CAD9238E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84CE-AB6F-4D1B-8A97-C013ED204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2614-FF4E-4F52-891F-E91CAD9238E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D84CE-AB6F-4D1B-8A97-C013ED204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2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3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4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5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6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7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990600"/>
          <a:ext cx="8704650" cy="5574289"/>
        </p:xfrm>
        <a:graphic>
          <a:graphicData uri="http://schemas.openxmlformats.org/drawingml/2006/table">
            <a:tbl>
              <a:tblPr/>
              <a:tblGrid>
                <a:gridCol w="825979"/>
                <a:gridCol w="912276"/>
                <a:gridCol w="591745"/>
                <a:gridCol w="591745"/>
                <a:gridCol w="591745"/>
                <a:gridCol w="591745"/>
                <a:gridCol w="591745"/>
                <a:gridCol w="591745"/>
                <a:gridCol w="591745"/>
                <a:gridCol w="591745"/>
                <a:gridCol w="591745"/>
                <a:gridCol w="457200"/>
                <a:gridCol w="591745"/>
                <a:gridCol w="591745"/>
              </a:tblGrid>
              <a:tr h="323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School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Gm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Patt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Pcomp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PaPct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IntPct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Ydsatt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TdPct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Rating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Natl RNK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J. Johnson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Auburn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latin typeface="+mn-lt"/>
                        </a:rPr>
                        <a:t>15.19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 Prescott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Mississippi St.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15.38%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 Vick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Ohio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 Towles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Kentucky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M. Mauk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Missouri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 Wallace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Ole Miss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A. Jennings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LSU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K. Hill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Texas A&amp;M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J. Worley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Tennessee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Unoffical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W. Gardner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Louisville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Unoffical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 Thompson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 Carolina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 Allen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Arkansas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 Sims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Alabama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H. Mason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Georgia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S. Rivers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Vanderbilt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 Thomas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ULM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Florida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Cancelled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56210" y="152400"/>
            <a:ext cx="22092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Top Guns</a:t>
            </a:r>
          </a:p>
          <a:p>
            <a:pPr algn="ctr"/>
            <a:r>
              <a:rPr lang="en-US" sz="1400" dirty="0" smtClean="0"/>
              <a:t>SEC &amp; Kentucky Opponents</a:t>
            </a:r>
          </a:p>
          <a:p>
            <a:pPr algn="ctr"/>
            <a:r>
              <a:rPr lang="en-US" sz="1400" dirty="0" smtClean="0"/>
              <a:t>Individual Passing Efficiency</a:t>
            </a:r>
          </a:p>
          <a:p>
            <a:pPr algn="ctr"/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762000"/>
            <a:ext cx="18020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Kentucky Opponents in </a:t>
            </a:r>
            <a:r>
              <a:rPr lang="en-US" sz="1100" b="1" dirty="0" smtClean="0"/>
              <a:t>Bold</a:t>
            </a:r>
            <a:endParaRPr lang="en-US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1" y="1295400"/>
          <a:ext cx="8839200" cy="5105403"/>
        </p:xfrm>
        <a:graphic>
          <a:graphicData uri="http://schemas.openxmlformats.org/drawingml/2006/table">
            <a:tbl>
              <a:tblPr/>
              <a:tblGrid>
                <a:gridCol w="1707300"/>
                <a:gridCol w="1115138"/>
                <a:gridCol w="848838"/>
                <a:gridCol w="836355"/>
                <a:gridCol w="865482"/>
                <a:gridCol w="886286"/>
                <a:gridCol w="832193"/>
                <a:gridCol w="882126"/>
                <a:gridCol w="865482"/>
              </a:tblGrid>
              <a:tr h="1197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Team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(Home games in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Bold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of Tackles Returning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(SEC)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of Yards Returning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(SEC)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of Lettermen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Returning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(SEC)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Career Starts Offensive line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Rank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Kentucky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69.08%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40 (3)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78.22%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43 (3)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67.1%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82 (10)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15 (3)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299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Louisiana Lafayette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54.33%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44.51%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71.6%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t-48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t-39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South Carolina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75.20%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(2)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31.41%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 (12)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62.3%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t-115 (12)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t-49 (7)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Florida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67.14%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t-45 (4)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54.46%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t-86 (t-8)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56.3%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 (14)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 (14)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Missouri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64.07%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 (8)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58.73%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 (6)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73.0%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 (1)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(2)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EKU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Auburn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66.47%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 (6)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22.70%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 (14)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57.5%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 (13)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t-71 (10)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Mississippi State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60.43%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 (11)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71.93%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 (5)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67.2%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t-80 (9)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 (13)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Tennessee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67.14%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t-45 (4)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54.46%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t-86 (t-8)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68.9%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 (8)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t-64 (9)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Georgia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52.47%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 (14)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47.80%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 (10)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64.6%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t-102 (11)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t-39 (5)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Vanderbilt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82.40%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(1)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80.50%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 (3)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71.2%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 (5)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t-20 (4)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Charlotte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73.77%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91.91%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87.5%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t-20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Louisville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49.55%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61.20%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66.7%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t-86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6600" y="304800"/>
            <a:ext cx="217232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Phil Steele’s Statistics</a:t>
            </a:r>
          </a:p>
          <a:p>
            <a:pPr algn="ctr"/>
            <a:r>
              <a:rPr lang="en-US" dirty="0" smtClean="0"/>
              <a:t>For the 2015 Season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6210" y="152400"/>
            <a:ext cx="22092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Top Guns - Week 2</a:t>
            </a:r>
          </a:p>
          <a:p>
            <a:pPr algn="ctr"/>
            <a:r>
              <a:rPr lang="en-US" sz="1400" dirty="0" smtClean="0"/>
              <a:t>SEC &amp; Kentucky Opponents</a:t>
            </a:r>
          </a:p>
          <a:p>
            <a:pPr algn="ctr"/>
            <a:r>
              <a:rPr lang="en-US" sz="1400" dirty="0" smtClean="0"/>
              <a:t>Individual Passing Efficiency</a:t>
            </a:r>
          </a:p>
          <a:p>
            <a:pPr algn="ctr"/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18020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Kentucky Opponents in </a:t>
            </a:r>
            <a:r>
              <a:rPr lang="en-US" sz="1100" b="1" dirty="0" smtClean="0"/>
              <a:t>Bold</a:t>
            </a:r>
            <a:endParaRPr lang="en-US" sz="11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4" y="990600"/>
          <a:ext cx="8686799" cy="5502515"/>
        </p:xfrm>
        <a:graphic>
          <a:graphicData uri="http://schemas.openxmlformats.org/drawingml/2006/table">
            <a:tbl>
              <a:tblPr/>
              <a:tblGrid>
                <a:gridCol w="811737"/>
                <a:gridCol w="896546"/>
                <a:gridCol w="581543"/>
                <a:gridCol w="581543"/>
                <a:gridCol w="581543"/>
                <a:gridCol w="581543"/>
                <a:gridCol w="581543"/>
                <a:gridCol w="581543"/>
                <a:gridCol w="581543"/>
                <a:gridCol w="581543"/>
                <a:gridCol w="581543"/>
                <a:gridCol w="581543"/>
                <a:gridCol w="581543"/>
                <a:gridCol w="581543"/>
              </a:tblGrid>
              <a:tr h="319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Name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School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Gm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Patt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Pcomp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PaPct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IntPct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Ydsatt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TdPct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Rating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Natl RNK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J. Johnson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Auburn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6.67%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239.34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A. Jennings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LSU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14.71%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M. Mauk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Missouri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 Prescott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Mississippi St.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15.69%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 Allen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Arkansas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16.67%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 Wallace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Ole Miss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K. Hill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Texas A&amp;M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 Sims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Alabama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 Vick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Ohio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W. Gardner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Louisville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P. </a:t>
                      </a:r>
                      <a:r>
                        <a:rPr lang="en-US" sz="1100" b="1" i="0" u="none" strike="noStrike" dirty="0" err="1">
                          <a:solidFill>
                            <a:srgbClr val="0000FF"/>
                          </a:solidFill>
                          <a:latin typeface="Calibri"/>
                        </a:rPr>
                        <a:t>Towles</a:t>
                      </a:r>
                      <a:endParaRPr lang="en-US" sz="11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Kentucky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61.7%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547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10.94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FF"/>
                          </a:solidFill>
                          <a:latin typeface="Calibri"/>
                        </a:rPr>
                        <a:t>4.00%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149.2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 Thompson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South Carolina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J. Worley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Tennessee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J. Driskel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Florida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 Thomas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ULM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H. Mason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Georgia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S. Rivers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Vanderbilt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64886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000" dirty="0" smtClean="0"/>
              <a:t>Auburn’s Johnson was left out of this weeks rankings for whatever reason.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8600" y="685800"/>
          <a:ext cx="8534400" cy="5867400"/>
        </p:xfrm>
        <a:graphic>
          <a:graphicData uri="http://schemas.openxmlformats.org/presentationml/2006/ole">
            <p:oleObj spid="_x0000_s4098" name="Slide" r:id="rId3" imgW="4296054" imgH="3221816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228600" y="609600"/>
          <a:ext cx="8153400" cy="6096000"/>
        </p:xfrm>
        <a:graphic>
          <a:graphicData uri="http://schemas.openxmlformats.org/presentationml/2006/ole">
            <p:oleObj spid="_x0000_s5121" name="Slide" r:id="rId3" imgW="4570340" imgH="3427372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28600" y="762000"/>
          <a:ext cx="8458200" cy="5791200"/>
        </p:xfrm>
        <a:graphic>
          <a:graphicData uri="http://schemas.openxmlformats.org/presentationml/2006/ole">
            <p:oleObj spid="_x0000_s16385" name="Slide" r:id="rId3" imgW="4570340" imgH="3427372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228600" y="1219200"/>
          <a:ext cx="8305800" cy="4953000"/>
        </p:xfrm>
        <a:graphic>
          <a:graphicData uri="http://schemas.openxmlformats.org/presentationml/2006/ole">
            <p:oleObj spid="_x0000_s17409" name="Slide" r:id="rId3" imgW="4570340" imgH="3427372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228600" y="1143000"/>
          <a:ext cx="8610600" cy="4953000"/>
        </p:xfrm>
        <a:graphic>
          <a:graphicData uri="http://schemas.openxmlformats.org/presentationml/2006/ole">
            <p:oleObj spid="_x0000_s18433" name="Slide" r:id="rId3" imgW="4562781" imgH="3421242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304800" y="838200"/>
          <a:ext cx="8458200" cy="5562600"/>
        </p:xfrm>
        <a:graphic>
          <a:graphicData uri="http://schemas.openxmlformats.org/presentationml/2006/ole">
            <p:oleObj spid="_x0000_s19457" name="Slide" r:id="rId3" imgW="4570340" imgH="3427372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228600" y="1143000"/>
          <a:ext cx="8610600" cy="5334000"/>
        </p:xfrm>
        <a:graphic>
          <a:graphicData uri="http://schemas.openxmlformats.org/presentationml/2006/ole">
            <p:oleObj spid="_x0000_s20481" name="Slide" r:id="rId3" imgW="4570340" imgH="3427372" progId="PowerPoint.Slide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1042</Words>
  <Application>Microsoft Office PowerPoint</Application>
  <PresentationFormat>On-screen Show (4:3)</PresentationFormat>
  <Paragraphs>645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Slide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Hank Rippetoe</dc:creator>
  <cp:lastModifiedBy>Hank Rippetoe</cp:lastModifiedBy>
  <cp:revision>24</cp:revision>
  <dcterms:created xsi:type="dcterms:W3CDTF">2014-09-02T12:12:41Z</dcterms:created>
  <dcterms:modified xsi:type="dcterms:W3CDTF">2015-06-15T10:57:35Z</dcterms:modified>
</cp:coreProperties>
</file>